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  <p:sldMasterId id="2147483859" r:id="rId2"/>
  </p:sldMasterIdLst>
  <p:notesMasterIdLst>
    <p:notesMasterId r:id="rId6"/>
  </p:notesMasterIdLst>
  <p:sldIdLst>
    <p:sldId id="256" r:id="rId3"/>
    <p:sldId id="258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2">
          <p15:clr>
            <a:srgbClr val="A4A3A4"/>
          </p15:clr>
        </p15:guide>
        <p15:guide id="2" pos="4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64"/>
  </p:normalViewPr>
  <p:slideViewPr>
    <p:cSldViewPr snapToObjects="1" showGuides="1">
      <p:cViewPr varScale="1">
        <p:scale>
          <a:sx n="96" d="100"/>
          <a:sy n="96" d="100"/>
        </p:scale>
        <p:origin x="1832" y="176"/>
      </p:cViewPr>
      <p:guideLst>
        <p:guide orient="horz" pos="2522"/>
        <p:guide pos="49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9964-FF2B-534E-9E44-939E4A5C5718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1443-9EC5-A245-8F7F-1CA5F70DA95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2FAB-EA37-47E3-B9DD-8E87123EB3C7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1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3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41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21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9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3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39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8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1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9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71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75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593" y="5096287"/>
            <a:ext cx="906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>
                <a:latin typeface="Verdana"/>
                <a:cs typeface="Verdana"/>
              </a:rPr>
              <a:t>1º CICLO DE ESTUDOS</a:t>
            </a: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11</a:t>
            </a:r>
          </a:p>
          <a:p>
            <a:pPr algn="ctr"/>
            <a:r>
              <a:rPr lang="en-GB" sz="1400" b="1" cap="all" dirty="0" err="1">
                <a:solidFill>
                  <a:srgbClr val="7F7F7F"/>
                </a:solidFill>
                <a:latin typeface="Verdana"/>
                <a:cs typeface="Verdana"/>
              </a:rPr>
              <a:t>Semana</a:t>
            </a:r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 3-7 DEZ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796642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18864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Empreendedorismo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ciências</a:t>
            </a:r>
            <a:endParaRPr lang="en-GB" sz="28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1" y="0"/>
            <a:ext cx="1951382" cy="2132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481262"/>
            <a:ext cx="4967531" cy="3531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5257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Individual PITCH (any subject at choice– 2 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36576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PITCH INDIVIDUAL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3244334"/>
            <a:ext cx="1062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" indent="0">
              <a:buNone/>
            </a:pPr>
            <a:r>
              <a:rPr lang="en-US" sz="2800" dirty="0"/>
              <a:t>2 min</a:t>
            </a:r>
          </a:p>
        </p:txBody>
      </p:sp>
    </p:spTree>
    <p:extLst>
      <p:ext uri="{BB962C8B-B14F-4D97-AF65-F5344CB8AC3E}">
        <p14:creationId xmlns:p14="http://schemas.microsoft.com/office/powerpoint/2010/main" val="56796165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2309</TotalTime>
  <Words>34</Words>
  <Application>Microsoft Macintosh PowerPoint</Application>
  <PresentationFormat>Apresentação no Ecrã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Verdana</vt:lpstr>
      <vt:lpstr>Wingdings 2</vt:lpstr>
      <vt:lpstr>Technic</vt:lpstr>
      <vt:lpstr>Custom Design</vt:lpstr>
      <vt:lpstr>Apresentação do PowerPoint</vt:lpstr>
      <vt:lpstr>SUMMARY</vt:lpstr>
      <vt:lpstr>Apresentação do PowerPoint</vt:lpstr>
    </vt:vector>
  </TitlesOfParts>
  <Company>BIOALVO 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  Vieira</dc:creator>
  <cp:lastModifiedBy>Microsoft Office User</cp:lastModifiedBy>
  <cp:revision>91</cp:revision>
  <dcterms:created xsi:type="dcterms:W3CDTF">2011-02-07T15:57:08Z</dcterms:created>
  <dcterms:modified xsi:type="dcterms:W3CDTF">2018-09-11T14:10:04Z</dcterms:modified>
</cp:coreProperties>
</file>